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66" r:id="rId3"/>
    <p:sldId id="270" r:id="rId4"/>
    <p:sldId id="268" r:id="rId5"/>
    <p:sldId id="271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9" r:id="rId16"/>
    <p:sldId id="267" r:id="rId17"/>
    <p:sldId id="272" r:id="rId18"/>
    <p:sldId id="273" r:id="rId19"/>
    <p:sldId id="276" r:id="rId20"/>
    <p:sldId id="277" r:id="rId21"/>
    <p:sldId id="278" r:id="rId22"/>
    <p:sldId id="275" r:id="rId23"/>
    <p:sldId id="279" r:id="rId24"/>
    <p:sldId id="281" r:id="rId2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3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9805E-ABAB-440D-9180-877D17D31CAB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44BEE8-AD41-4D46-B338-9F14D4AAE29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70CCE-2B72-4D06-9BEB-D95E0D65267A}" type="datetimeFigureOut">
              <a:rPr lang="es-CO" smtClean="0"/>
              <a:pPr/>
              <a:t>17/02/2011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D914C-822F-4FC3-8C94-895101C8DA6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00100" y="714356"/>
            <a:ext cx="7215238" cy="1470025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latin typeface="Akbar" pitchFamily="2" charset="0"/>
              </a:rPr>
              <a:t>VIVIENDAS PRECOLOMBINAS</a:t>
            </a:r>
            <a:br>
              <a:rPr lang="es-CO" dirty="0" smtClean="0">
                <a:latin typeface="Akbar" pitchFamily="2" charset="0"/>
              </a:rPr>
            </a:br>
            <a:r>
              <a:rPr lang="es-CO" dirty="0" smtClean="0">
                <a:latin typeface="Akbar" pitchFamily="2" charset="0"/>
              </a:rPr>
              <a:t>COLOMBIANAS</a:t>
            </a:r>
            <a:endParaRPr lang="es-CO" dirty="0">
              <a:latin typeface="Akbar" pitchFamily="2" charset="0"/>
            </a:endParaRPr>
          </a:p>
        </p:txBody>
      </p:sp>
      <p:pic>
        <p:nvPicPr>
          <p:cNvPr id="4" name="3 Imagen" descr="VIVIENDAS_INDIGEN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357430"/>
            <a:ext cx="5715000" cy="42862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tambo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14422"/>
            <a:ext cx="7572428" cy="51643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tambo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168" y="285728"/>
            <a:ext cx="4791096" cy="63966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tambo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85860"/>
            <a:ext cx="7429552" cy="52113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latin typeface="Akbar" pitchFamily="2" charset="0"/>
              </a:rPr>
              <a:t>BARBACOA</a:t>
            </a:r>
            <a:endParaRPr lang="es-CO" dirty="0">
              <a:latin typeface="Akbar" pitchFamily="2" charset="0"/>
            </a:endParaRPr>
          </a:p>
        </p:txBody>
      </p:sp>
      <p:pic>
        <p:nvPicPr>
          <p:cNvPr id="4" name="3 Imagen" descr="barbaco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00174"/>
            <a:ext cx="8501090" cy="44074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barbaco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88" y="428604"/>
            <a:ext cx="4500576" cy="60007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latin typeface="Akbar" pitchFamily="2" charset="0"/>
              </a:rPr>
              <a:t>BOHIO</a:t>
            </a:r>
            <a:endParaRPr lang="es-CO" dirty="0">
              <a:latin typeface="Akbar" pitchFamily="2" charset="0"/>
            </a:endParaRPr>
          </a:p>
        </p:txBody>
      </p:sp>
      <p:pic>
        <p:nvPicPr>
          <p:cNvPr id="4" name="3 Imagen" descr="bohi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000240"/>
            <a:ext cx="5231550" cy="39290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bohio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214422"/>
            <a:ext cx="6667525" cy="5000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bohio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214422"/>
            <a:ext cx="7215238" cy="54114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257676" cy="1143000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latin typeface="Akbar" pitchFamily="2" charset="0"/>
              </a:rPr>
              <a:t>TEMPLO DEL SOL</a:t>
            </a:r>
            <a:endParaRPr lang="es-CO" dirty="0">
              <a:latin typeface="Akbar" pitchFamily="2" charset="0"/>
            </a:endParaRPr>
          </a:p>
        </p:txBody>
      </p:sp>
      <p:pic>
        <p:nvPicPr>
          <p:cNvPr id="4" name="3 Imagen" descr="templo del s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428736"/>
            <a:ext cx="5072090" cy="46663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latin typeface="Akbar" pitchFamily="2" charset="0"/>
              </a:rPr>
              <a:t>MALOCA</a:t>
            </a:r>
            <a:endParaRPr lang="es-CO" dirty="0">
              <a:latin typeface="Akbar" pitchFamily="2" charset="0"/>
            </a:endParaRPr>
          </a:p>
        </p:txBody>
      </p:sp>
      <p:pic>
        <p:nvPicPr>
          <p:cNvPr id="5" name="4 Imagen" descr="maloca1.jpg"/>
          <p:cNvPicPr>
            <a:picLocks noChangeAspect="1"/>
          </p:cNvPicPr>
          <p:nvPr/>
        </p:nvPicPr>
        <p:blipFill>
          <a:blip r:embed="rId2"/>
          <a:srcRect l="20454" t="7273" r="7273" b="32727"/>
          <a:stretch>
            <a:fillRect/>
          </a:stretch>
        </p:blipFill>
        <p:spPr>
          <a:xfrm>
            <a:off x="1285853" y="1857364"/>
            <a:ext cx="6539824" cy="407196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214546" y="357166"/>
            <a:ext cx="4543428" cy="1143000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latin typeface="Akbar" pitchFamily="2" charset="0"/>
              </a:rPr>
              <a:t>ABRIGOS ROCOSOS</a:t>
            </a:r>
            <a:endParaRPr lang="es-CO" dirty="0">
              <a:latin typeface="Akbar" pitchFamily="2" charset="0"/>
            </a:endParaRPr>
          </a:p>
        </p:txBody>
      </p:sp>
      <p:pic>
        <p:nvPicPr>
          <p:cNvPr id="5" name="4 Imagen" descr="abrigo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643050"/>
            <a:ext cx="4519633" cy="439784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maloc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5" y="1214422"/>
            <a:ext cx="7511195" cy="49292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malo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52" y="1600200"/>
            <a:ext cx="8183000" cy="41896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vivien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85728"/>
            <a:ext cx="4429156" cy="65278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maloca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14421"/>
            <a:ext cx="7643866" cy="51978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NUC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714356"/>
            <a:ext cx="4214842" cy="5614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0" y="785794"/>
            <a:ext cx="47863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dirty="0" smtClean="0">
                <a:latin typeface="Akbar" pitchFamily="2" charset="0"/>
              </a:rPr>
              <a:t>GRACIAS POR SU ATENCIÓN</a:t>
            </a:r>
            <a:endParaRPr lang="es-CO" sz="4800" dirty="0">
              <a:latin typeface="Akbar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4282" y="2857496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>
                <a:latin typeface="Daniel" pitchFamily="34" charset="0"/>
              </a:rPr>
              <a:t>LEO  VARGAS</a:t>
            </a:r>
            <a:endParaRPr lang="es-CO" sz="3200" b="1" dirty="0">
              <a:latin typeface="Danie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brigos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214422"/>
            <a:ext cx="7048549" cy="52864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brigos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285860"/>
            <a:ext cx="7299950" cy="48577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brigos4.jpg"/>
          <p:cNvPicPr>
            <a:picLocks noChangeAspect="1"/>
          </p:cNvPicPr>
          <p:nvPr/>
        </p:nvPicPr>
        <p:blipFill>
          <a:blip r:embed="rId2"/>
          <a:srcRect l="2848" t="2532" r="3165" b="3797"/>
          <a:stretch>
            <a:fillRect/>
          </a:stretch>
        </p:blipFill>
        <p:spPr>
          <a:xfrm>
            <a:off x="1142976" y="1142984"/>
            <a:ext cx="6643734" cy="49660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latin typeface="Akbar" pitchFamily="2" charset="0"/>
              </a:rPr>
              <a:t>PALAFITOS</a:t>
            </a:r>
            <a:endParaRPr lang="es-CO" dirty="0">
              <a:latin typeface="Akbar" pitchFamily="2" charset="0"/>
            </a:endParaRPr>
          </a:p>
        </p:txBody>
      </p:sp>
      <p:pic>
        <p:nvPicPr>
          <p:cNvPr id="4" name="3 Imagen" descr="palafit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357298"/>
            <a:ext cx="4095773" cy="47944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alafitos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428736"/>
            <a:ext cx="7477131" cy="48166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alafito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85860"/>
            <a:ext cx="7572428" cy="50167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latin typeface="Akbar" pitchFamily="2" charset="0"/>
              </a:rPr>
              <a:t>TAMBO</a:t>
            </a:r>
            <a:endParaRPr lang="es-CO" dirty="0">
              <a:latin typeface="Akbar" pitchFamily="2" charset="0"/>
            </a:endParaRPr>
          </a:p>
        </p:txBody>
      </p:sp>
      <p:pic>
        <p:nvPicPr>
          <p:cNvPr id="4" name="3 Imagen" descr="tamb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785926"/>
            <a:ext cx="6455051" cy="40862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POWER POINT- GI SCHOOL</Template>
  <TotalTime>96</TotalTime>
  <Words>18</Words>
  <Application>Microsoft Office PowerPoint</Application>
  <PresentationFormat>Presentación en pantalla (4:3)</PresentationFormat>
  <Paragraphs>10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1_Tema de Office</vt:lpstr>
      <vt:lpstr>VIVIENDAS PRECOLOMBINAS COLOMBIANAS</vt:lpstr>
      <vt:lpstr>ABRIGOS ROCOSOS</vt:lpstr>
      <vt:lpstr>Diapositiva 3</vt:lpstr>
      <vt:lpstr>Diapositiva 4</vt:lpstr>
      <vt:lpstr>Diapositiva 5</vt:lpstr>
      <vt:lpstr>PALAFITOS</vt:lpstr>
      <vt:lpstr>Diapositiva 7</vt:lpstr>
      <vt:lpstr>Diapositiva 8</vt:lpstr>
      <vt:lpstr>TAMBO</vt:lpstr>
      <vt:lpstr>Diapositiva 10</vt:lpstr>
      <vt:lpstr>Diapositiva 11</vt:lpstr>
      <vt:lpstr>Diapositiva 12</vt:lpstr>
      <vt:lpstr>BARBACOA</vt:lpstr>
      <vt:lpstr>Diapositiva 14</vt:lpstr>
      <vt:lpstr>BOHIO</vt:lpstr>
      <vt:lpstr>Diapositiva 16</vt:lpstr>
      <vt:lpstr>Diapositiva 17</vt:lpstr>
      <vt:lpstr>TEMPLO DEL SOL</vt:lpstr>
      <vt:lpstr>MALOCA</vt:lpstr>
      <vt:lpstr>Diapositiva 20</vt:lpstr>
      <vt:lpstr>Diapositiva 21</vt:lpstr>
      <vt:lpstr>Diapositiva 22</vt:lpstr>
      <vt:lpstr>Diapositiva 23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Leo</dc:creator>
  <cp:lastModifiedBy>Leo</cp:lastModifiedBy>
  <cp:revision>9</cp:revision>
  <dcterms:created xsi:type="dcterms:W3CDTF">2011-02-16T15:16:09Z</dcterms:created>
  <dcterms:modified xsi:type="dcterms:W3CDTF">2011-02-17T13:00:13Z</dcterms:modified>
</cp:coreProperties>
</file>