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0" r:id="rId3"/>
    <p:sldId id="265" r:id="rId4"/>
    <p:sldId id="264" r:id="rId5"/>
    <p:sldId id="266" r:id="rId6"/>
    <p:sldId id="267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F0A4E-EE79-41FE-8C5B-9BF05622EAE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05/12/2011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49514-2C98-4A88-A536-DCD4D1E31B5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1124744"/>
            <a:ext cx="5398368" cy="434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TUMBA DE LAS LUCIERNAGAS</a:t>
            </a:r>
            <a:endParaRPr lang="en-US" dirty="0"/>
          </a:p>
        </p:txBody>
      </p:sp>
      <p:pic>
        <p:nvPicPr>
          <p:cNvPr id="1026" name="Picture 2" descr="http://3.bp.blogspot.com/-fIspFzZs8bk/Te0Q9xxMFgI/AAAAAAAAAKo/6zIRrIlVFy8/s1600/wp_es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419725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12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smtClean="0"/>
              <a:t>¿</a:t>
            </a:r>
            <a:r>
              <a:rPr lang="en-US" dirty="0" err="1"/>
              <a:t>Q</a:t>
            </a:r>
            <a:r>
              <a:rPr lang="en-US" dirty="0" err="1" smtClean="0"/>
              <a:t>ué</a:t>
            </a:r>
            <a:r>
              <a:rPr lang="en-US" dirty="0" smtClean="0"/>
              <a:t> </a:t>
            </a:r>
            <a:r>
              <a:rPr lang="es-CO" dirty="0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conflicto</a:t>
            </a:r>
            <a:r>
              <a:rPr lang="en-US" dirty="0" smtClean="0"/>
              <a:t> </a:t>
            </a:r>
            <a:r>
              <a:rPr lang="en-US" dirty="0" err="1" smtClean="0"/>
              <a:t>muestra</a:t>
            </a:r>
            <a:r>
              <a:rPr lang="en-US" dirty="0" smtClean="0"/>
              <a:t> la </a:t>
            </a:r>
            <a:r>
              <a:rPr lang="en-US" dirty="0" err="1" smtClean="0"/>
              <a:t>película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la </a:t>
            </a:r>
            <a:r>
              <a:rPr lang="en-US" dirty="0" err="1" smtClean="0"/>
              <a:t>guerra</a:t>
            </a:r>
            <a:r>
              <a:rPr lang="en-US" dirty="0" smtClean="0"/>
              <a:t> los </a:t>
            </a:r>
            <a:r>
              <a:rPr lang="en-US" dirty="0" err="1" smtClean="0"/>
              <a:t>niños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muestras</a:t>
            </a:r>
            <a:r>
              <a:rPr lang="en-US" dirty="0" smtClean="0"/>
              <a:t> de </a:t>
            </a:r>
            <a:r>
              <a:rPr lang="en-US" dirty="0" err="1" smtClean="0"/>
              <a:t>solidaridad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los </a:t>
            </a:r>
            <a:r>
              <a:rPr lang="en-US" dirty="0" err="1" smtClean="0"/>
              <a:t>adultos</a:t>
            </a:r>
            <a:r>
              <a:rPr lang="en-US" dirty="0" smtClean="0"/>
              <a:t> con los </a:t>
            </a:r>
            <a:r>
              <a:rPr lang="en-US" dirty="0" err="1" smtClean="0"/>
              <a:t>niños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Describa</a:t>
            </a:r>
            <a:r>
              <a:rPr lang="en-US" dirty="0" smtClean="0"/>
              <a:t> los </a:t>
            </a:r>
            <a:r>
              <a:rPr lang="en-US" dirty="0" err="1" smtClean="0"/>
              <a:t>personajes</a:t>
            </a:r>
            <a:r>
              <a:rPr lang="en-US" dirty="0" smtClean="0"/>
              <a:t> </a:t>
            </a:r>
            <a:r>
              <a:rPr lang="en-US" dirty="0" err="1" smtClean="0"/>
              <a:t>Seita</a:t>
            </a:r>
            <a:r>
              <a:rPr lang="en-US" dirty="0" smtClean="0"/>
              <a:t> y </a:t>
            </a:r>
            <a:r>
              <a:rPr lang="en-US" dirty="0" err="1" smtClean="0"/>
              <a:t>Setko</a:t>
            </a:r>
            <a:r>
              <a:rPr lang="en-US" dirty="0" smtClean="0"/>
              <a:t>… y la </a:t>
            </a:r>
            <a:r>
              <a:rPr lang="en-US" dirty="0" err="1" smtClean="0"/>
              <a:t>escena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llamo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atención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/>
              <a:t>E</a:t>
            </a:r>
            <a:r>
              <a:rPr lang="en-US" dirty="0" err="1" smtClean="0"/>
              <a:t>scriba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conclusión</a:t>
            </a:r>
            <a:r>
              <a:rPr lang="en-US" dirty="0" smtClean="0"/>
              <a:t> de la </a:t>
            </a:r>
            <a:r>
              <a:rPr lang="en-US" dirty="0" err="1" smtClean="0"/>
              <a:t>película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laseshistoria.com/revolucionindustrial/imagenes/maquinavaporanimad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245" y="764704"/>
            <a:ext cx="5021977" cy="52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4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eleformacion.edu.aytolacoruna.es/FISICA/document/fisicaInteractiva/Calor/imagenes/newcomen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0" y="216024"/>
            <a:ext cx="8891168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2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1.gstatic.com/images?q=tbn:ANd9GcRhT06eVOe3fuzFv3_Id7O--KtFerxW3jF2Afh15iKzt66tfkfhZX4D-Vb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29488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_emn8zZNudVk/ST28izhvG9I/AAAAAAAAAAU/sMkYrobyj68/s320/ferrocarril%5B1%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7632848" cy="548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1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65</Words>
  <Application>Microsoft Office PowerPoint</Application>
  <PresentationFormat>Presentación en pantalla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1_Tema de Office</vt:lpstr>
      <vt:lpstr>LA TUMBA DE LAS LUCIERNAGAS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Alejo Domínguez</dc:creator>
  <cp:lastModifiedBy>Leo</cp:lastModifiedBy>
  <cp:revision>22</cp:revision>
  <dcterms:created xsi:type="dcterms:W3CDTF">2010-04-28T22:54:16Z</dcterms:created>
  <dcterms:modified xsi:type="dcterms:W3CDTF">2011-12-05T19:58:06Z</dcterms:modified>
</cp:coreProperties>
</file>